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9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3/24/2017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3/24/2017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3/24/2017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3/24/2017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09800"/>
            <a:ext cx="8229600" cy="1143000"/>
          </a:xfrm>
        </p:spPr>
        <p:txBody>
          <a:bodyPr/>
          <a:lstStyle/>
          <a:p>
            <a:r>
              <a:rPr lang="en-US" dirty="0" err="1" smtClean="0"/>
              <a:t>Efecte</a:t>
            </a:r>
            <a:r>
              <a:rPr lang="en-US" dirty="0" smtClean="0"/>
              <a:t> in PowerPoint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tabul</a:t>
            </a:r>
            <a:r>
              <a:rPr lang="en-US" dirty="0" smtClean="0"/>
              <a:t> </a:t>
            </a:r>
            <a:r>
              <a:rPr lang="en-US" dirty="0" err="1" smtClean="0"/>
              <a:t>Animatii</a:t>
            </a:r>
            <a:r>
              <a:rPr lang="en-US" dirty="0" smtClean="0"/>
              <a:t> se </a:t>
            </a:r>
            <a:r>
              <a:rPr lang="en-US" dirty="0" err="1" smtClean="0"/>
              <a:t>adauga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Efecte</a:t>
            </a:r>
            <a:r>
              <a:rPr lang="en-US" dirty="0" smtClean="0"/>
              <a:t> de </a:t>
            </a:r>
            <a:r>
              <a:rPr lang="en-US" dirty="0" err="1" smtClean="0"/>
              <a:t>tranzitie</a:t>
            </a:r>
            <a:r>
              <a:rPr lang="en-US" dirty="0" smtClean="0"/>
              <a:t> ( se </a:t>
            </a:r>
            <a:r>
              <a:rPr lang="en-US" dirty="0" err="1" smtClean="0"/>
              <a:t>aplica</a:t>
            </a:r>
            <a:r>
              <a:rPr lang="en-US" dirty="0" smtClean="0"/>
              <a:t> la </a:t>
            </a:r>
            <a:r>
              <a:rPr lang="en-US" dirty="0" err="1" smtClean="0"/>
              <a:t>trecerea</a:t>
            </a:r>
            <a:r>
              <a:rPr lang="en-US" dirty="0" smtClean="0"/>
              <a:t> de la un </a:t>
            </a:r>
            <a:r>
              <a:rPr lang="en-US" dirty="0" err="1" smtClean="0"/>
              <a:t>diapozitiv</a:t>
            </a:r>
            <a:r>
              <a:rPr lang="en-US" dirty="0" smtClean="0"/>
              <a:t> la </a:t>
            </a:r>
            <a:r>
              <a:rPr lang="en-US" dirty="0" err="1" smtClean="0"/>
              <a:t>celalalt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Efecte</a:t>
            </a:r>
            <a:r>
              <a:rPr lang="en-US" dirty="0" smtClean="0"/>
              <a:t> de </a:t>
            </a:r>
            <a:r>
              <a:rPr lang="en-US" dirty="0" err="1" smtClean="0"/>
              <a:t>animatie</a:t>
            </a:r>
            <a:r>
              <a:rPr lang="en-US" dirty="0" smtClean="0"/>
              <a:t>. </a:t>
            </a:r>
            <a:r>
              <a:rPr lang="en-US" dirty="0" err="1" smtClean="0"/>
              <a:t>Acestea</a:t>
            </a:r>
            <a:r>
              <a:rPr lang="en-US" dirty="0" smtClean="0"/>
              <a:t> pot </a:t>
            </a:r>
            <a:r>
              <a:rPr lang="en-US" dirty="0" err="1" smtClean="0"/>
              <a:t>fi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e </a:t>
            </a:r>
            <a:r>
              <a:rPr lang="en-US" dirty="0" err="1" smtClean="0"/>
              <a:t>intrare</a:t>
            </a:r>
            <a:endParaRPr lang="en-US" dirty="0" smtClean="0"/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e </a:t>
            </a:r>
            <a:r>
              <a:rPr lang="en-US" dirty="0" err="1" smtClean="0"/>
              <a:t>accentuare</a:t>
            </a:r>
            <a:endParaRPr lang="en-US" dirty="0" smtClean="0"/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e </a:t>
            </a:r>
            <a:r>
              <a:rPr lang="en-US" dirty="0" err="1" smtClean="0"/>
              <a:t>iesire</a:t>
            </a:r>
            <a:endParaRPr lang="en-US" dirty="0" smtClean="0"/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e </a:t>
            </a:r>
            <a:r>
              <a:rPr lang="en-US" dirty="0" err="1" smtClean="0"/>
              <a:t>miscare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Animatiile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Pot </a:t>
            </a:r>
            <a:r>
              <a:rPr lang="en-US" dirty="0" err="1" smtClean="0"/>
              <a:t>incepe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l</a:t>
            </a:r>
            <a:r>
              <a:rPr lang="en-US" dirty="0" smtClean="0"/>
              <a:t>a click</a:t>
            </a:r>
          </a:p>
          <a:p>
            <a:pPr lvl="1"/>
            <a:r>
              <a:rPr lang="en-US" dirty="0" err="1" smtClean="0"/>
              <a:t>d</a:t>
            </a:r>
            <a:r>
              <a:rPr lang="en-US" dirty="0" err="1" smtClean="0"/>
              <a:t>eodata</a:t>
            </a:r>
            <a:r>
              <a:rPr lang="en-US" dirty="0" smtClean="0"/>
              <a:t> cu </a:t>
            </a:r>
            <a:r>
              <a:rPr lang="en-US" dirty="0" err="1" smtClean="0"/>
              <a:t>animatia</a:t>
            </a:r>
            <a:r>
              <a:rPr lang="en-US" dirty="0" smtClean="0"/>
              <a:t> </a:t>
            </a:r>
            <a:r>
              <a:rPr lang="en-US" dirty="0" err="1" smtClean="0"/>
              <a:t>precedenta</a:t>
            </a:r>
            <a:endParaRPr lang="en-US" dirty="0" smtClean="0"/>
          </a:p>
          <a:p>
            <a:pPr lvl="1"/>
            <a:r>
              <a:rPr lang="en-US" dirty="0" err="1" smtClean="0"/>
              <a:t>d</a:t>
            </a:r>
            <a:r>
              <a:rPr lang="en-US" dirty="0" err="1" smtClean="0"/>
              <a:t>upa</a:t>
            </a:r>
            <a:r>
              <a:rPr lang="en-US" dirty="0" smtClean="0"/>
              <a:t> </a:t>
            </a:r>
            <a:r>
              <a:rPr lang="en-US" dirty="0" err="1" smtClean="0"/>
              <a:t>terminarea</a:t>
            </a:r>
            <a:r>
              <a:rPr lang="en-US" dirty="0" smtClean="0"/>
              <a:t> </a:t>
            </a:r>
            <a:r>
              <a:rPr lang="en-US" dirty="0" err="1" smtClean="0"/>
              <a:t>ultimei</a:t>
            </a:r>
            <a:r>
              <a:rPr lang="en-US" dirty="0" smtClean="0"/>
              <a:t> </a:t>
            </a:r>
            <a:r>
              <a:rPr lang="en-US" dirty="0" err="1" smtClean="0"/>
              <a:t>animatii</a:t>
            </a:r>
            <a:r>
              <a:rPr lang="en-US" dirty="0" smtClean="0"/>
              <a:t> </a:t>
            </a:r>
            <a:r>
              <a:rPr lang="en-US" dirty="0" err="1" smtClean="0"/>
              <a:t>aflate</a:t>
            </a:r>
            <a:r>
              <a:rPr lang="en-US" dirty="0" smtClean="0"/>
              <a:t> in </a:t>
            </a:r>
            <a:r>
              <a:rPr lang="en-US" dirty="0" err="1" smtClean="0"/>
              <a:t>lista</a:t>
            </a:r>
            <a:r>
              <a:rPr lang="en-US" dirty="0" smtClean="0"/>
              <a:t> in </a:t>
            </a:r>
            <a:r>
              <a:rPr lang="en-US" dirty="0" err="1" smtClean="0"/>
              <a:t>fata</a:t>
            </a:r>
            <a:r>
              <a:rPr lang="en-US" dirty="0" smtClean="0"/>
              <a:t> </a:t>
            </a:r>
            <a:r>
              <a:rPr lang="en-US" dirty="0" err="1" smtClean="0"/>
              <a:t>ei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Masina</a:t>
            </a:r>
            <a:r>
              <a:rPr lang="en-US" dirty="0" smtClean="0"/>
              <a:t> se </a:t>
            </a:r>
            <a:r>
              <a:rPr lang="en-US" dirty="0" err="1" smtClean="0"/>
              <a:t>misca</a:t>
            </a:r>
            <a:endParaRPr lang="en-US" dirty="0"/>
          </a:p>
        </p:txBody>
      </p:sp>
      <p:pic>
        <p:nvPicPr>
          <p:cNvPr id="1026" name="Picture 2" descr="C:\Program Files (x86)\Microsoft Office\MEDIA\CAGCAT10\j0212957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3774160" y="3273399"/>
            <a:ext cx="1830629" cy="1149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Cele</a:t>
            </a:r>
            <a:r>
              <a:rPr lang="en-US" dirty="0" smtClean="0"/>
              <a:t> </a:t>
            </a:r>
            <a:r>
              <a:rPr lang="en-US" dirty="0" err="1" smtClean="0"/>
              <a:t>doua</a:t>
            </a:r>
            <a:r>
              <a:rPr lang="en-US" dirty="0" smtClean="0"/>
              <a:t> </a:t>
            </a:r>
            <a:r>
              <a:rPr lang="en-US" dirty="0" err="1" smtClean="0"/>
              <a:t>imagini</a:t>
            </a:r>
            <a:r>
              <a:rPr lang="en-US" dirty="0" smtClean="0"/>
              <a:t> se </a:t>
            </a:r>
            <a:r>
              <a:rPr lang="en-US" dirty="0" err="1" smtClean="0"/>
              <a:t>rotesc</a:t>
            </a:r>
            <a:r>
              <a:rPr lang="en-US" dirty="0" smtClean="0"/>
              <a:t> </a:t>
            </a:r>
            <a:r>
              <a:rPr lang="en-US" dirty="0" err="1" smtClean="0"/>
              <a:t>deodata</a:t>
            </a:r>
            <a:endParaRPr lang="en-US" dirty="0"/>
          </a:p>
        </p:txBody>
      </p:sp>
      <p:pic>
        <p:nvPicPr>
          <p:cNvPr id="6" name="Content Placeholder 5" descr="Hydrangea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2362200"/>
            <a:ext cx="2819400" cy="2114550"/>
          </a:xfrm>
        </p:spPr>
      </p:pic>
      <p:pic>
        <p:nvPicPr>
          <p:cNvPr id="7" name="Content Placeholder 6" descr="Tulips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437718" y="3352800"/>
            <a:ext cx="2639482" cy="197961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 </a:t>
            </a:r>
            <a:r>
              <a:rPr lang="en-US" dirty="0" err="1" smtClean="0"/>
              <a:t>multe</a:t>
            </a:r>
            <a:r>
              <a:rPr lang="en-US" dirty="0" smtClean="0"/>
              <a:t> </a:t>
            </a:r>
            <a:r>
              <a:rPr lang="en-US" dirty="0" err="1" smtClean="0"/>
              <a:t>animatii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819400"/>
            <a:ext cx="4038600" cy="2057400"/>
          </a:xfrm>
        </p:spPr>
        <p:txBody>
          <a:bodyPr/>
          <a:lstStyle/>
          <a:p>
            <a:r>
              <a:rPr lang="en-US" dirty="0" err="1" smtClean="0"/>
              <a:t>Pentru</a:t>
            </a:r>
            <a:r>
              <a:rPr lang="en-US" dirty="0" smtClean="0"/>
              <a:t> text</a:t>
            </a:r>
          </a:p>
          <a:p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imagini</a:t>
            </a:r>
            <a:endParaRPr lang="en-US" dirty="0"/>
          </a:p>
        </p:txBody>
      </p:sp>
      <p:pic>
        <p:nvPicPr>
          <p:cNvPr id="5" name="Content Placeholder 4" descr="Koala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845050" y="2417763"/>
            <a:ext cx="3886200" cy="291465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</TotalTime>
  <Words>77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Efecte in PowerPoint</vt:lpstr>
      <vt:lpstr>De pe tabul Animatii se adauga:</vt:lpstr>
      <vt:lpstr>Animatiile </vt:lpstr>
      <vt:lpstr>Masina se misca</vt:lpstr>
      <vt:lpstr>Cele doua imagini se rotesc deodata</vt:lpstr>
      <vt:lpstr>Mai multe animatii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Efecte in PowerPoint</dc:title>
  <dc:creator>user</dc:creator>
  <cp:lastModifiedBy>user</cp:lastModifiedBy>
  <cp:revision>3</cp:revision>
  <dcterms:created xsi:type="dcterms:W3CDTF">2006-08-16T00:00:00Z</dcterms:created>
  <dcterms:modified xsi:type="dcterms:W3CDTF">2017-03-23T22:36:29Z</dcterms:modified>
</cp:coreProperties>
</file>